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«По дороге в детский сад»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Лего-проект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ПДД с детьми подготовительной группы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разработан: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Воспитателем 1 квалификационной категории</a:t>
            </a:r>
          </a:p>
          <a:p>
            <a:pPr algn="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Снигиревой Людмилой Михайловной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Конструктивная деятельность</a:t>
            </a:r>
            <a:endParaRPr lang="ru-RU" dirty="0"/>
          </a:p>
        </p:txBody>
      </p:sp>
      <p:pic>
        <p:nvPicPr>
          <p:cNvPr id="1027" name="Picture 3" descr="E:\ОТЧЕТЫ НА СТИМУЛИРУЮЩИЕ\1кв 2021\проект по пдд с лего\По дороге в детский сад\фото к проекту\20200817_094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69" y="1500174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ТЧЕТЫ НА СТИМУЛИРУЮЩИЕ\1кв 2021\проект по пдд с лего\По дороге в детский сад\фото к проекту\20191120_165858.jpg"/>
          <p:cNvPicPr>
            <a:picLocks noChangeAspect="1" noChangeArrowheads="1"/>
          </p:cNvPicPr>
          <p:nvPr/>
        </p:nvPicPr>
        <p:blipFill>
          <a:blip r:embed="rId3" cstate="print"/>
          <a:srcRect t="37340"/>
          <a:stretch>
            <a:fillRect/>
          </a:stretch>
        </p:blipFill>
        <p:spPr bwMode="auto">
          <a:xfrm>
            <a:off x="1500166" y="1785926"/>
            <a:ext cx="6802453" cy="418357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Деревья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полицейского</a:t>
            </a:r>
            <a:endParaRPr lang="ru-RU" dirty="0"/>
          </a:p>
        </p:txBody>
      </p:sp>
      <p:pic>
        <p:nvPicPr>
          <p:cNvPr id="3074" name="Picture 2" descr="E:\ОТЧЕТЫ НА СТИМУЛИРУЮЩИЕ\1кв 2021\проект по пдд с лего\По дороге в детский сад\фото к проекту\20210323_112005.jpg"/>
          <p:cNvPicPr>
            <a:picLocks noChangeAspect="1" noChangeArrowheads="1"/>
          </p:cNvPicPr>
          <p:nvPr/>
        </p:nvPicPr>
        <p:blipFill>
          <a:blip r:embed="rId3" cstate="print"/>
          <a:srcRect l="14540" t="2639" r="9682" b="6282"/>
          <a:stretch>
            <a:fillRect/>
          </a:stretch>
        </p:blipFill>
        <p:spPr bwMode="auto">
          <a:xfrm>
            <a:off x="2428860" y="1362770"/>
            <a:ext cx="4214842" cy="506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Светофоры</a:t>
            </a:r>
            <a:endParaRPr lang="ru-RU" dirty="0"/>
          </a:p>
        </p:txBody>
      </p:sp>
      <p:pic>
        <p:nvPicPr>
          <p:cNvPr id="4099" name="Picture 3" descr="E:\ОТЧЕТЫ НА СТИМУЛИРУЮЩИЕ\1кв 2021\проект по пдд с лего\По дороге в детский сад\фото к проекту\20210323_105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2000265" cy="2000265"/>
          </a:xfrm>
          <a:prstGeom prst="rect">
            <a:avLst/>
          </a:prstGeom>
          <a:noFill/>
        </p:spPr>
      </p:pic>
      <p:pic>
        <p:nvPicPr>
          <p:cNvPr id="4101" name="Picture 5" descr="E:\ОТЧЕТЫ НА СТИМУЛИРУЮЩИЕ\1кв 2021\проект по пдд с лего\По дороге в детский сад\фото к проекту\20210323_105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142984"/>
            <a:ext cx="2000264" cy="2000264"/>
          </a:xfrm>
          <a:prstGeom prst="rect">
            <a:avLst/>
          </a:prstGeom>
          <a:noFill/>
        </p:spPr>
      </p:pic>
      <p:pic>
        <p:nvPicPr>
          <p:cNvPr id="7" name="Picture 2" descr="E:\ОТЧЕТЫ НА СТИМУЛИРУЮЩИЕ\1кв 2021\проект по пдд с лего\По дороге в детский сад\фото к проекту\20210325_124025.jpg"/>
          <p:cNvPicPr>
            <a:picLocks noChangeAspect="1" noChangeArrowheads="1"/>
          </p:cNvPicPr>
          <p:nvPr/>
        </p:nvPicPr>
        <p:blipFill>
          <a:blip r:embed="rId5" cstate="print"/>
          <a:srcRect t="26723" b="23693"/>
          <a:stretch>
            <a:fillRect/>
          </a:stretch>
        </p:blipFill>
        <p:spPr bwMode="auto">
          <a:xfrm>
            <a:off x="2071669" y="3571876"/>
            <a:ext cx="6204901" cy="2714644"/>
          </a:xfrm>
          <a:prstGeom prst="rect">
            <a:avLst/>
          </a:prstGeom>
          <a:noFill/>
        </p:spPr>
      </p:pic>
      <p:pic>
        <p:nvPicPr>
          <p:cNvPr id="4102" name="Picture 6" descr="E:\ОТЧЕТЫ НА СТИМУЛИРУЮЩИЕ\1кв 2021\проект по пдд с лего\По дороге в детский сад\фото к проекту\20210323_110124.jpg"/>
          <p:cNvPicPr>
            <a:picLocks noChangeAspect="1" noChangeArrowheads="1"/>
          </p:cNvPicPr>
          <p:nvPr/>
        </p:nvPicPr>
        <p:blipFill>
          <a:blip r:embed="rId6" cstate="print"/>
          <a:srcRect b="21826"/>
          <a:stretch>
            <a:fillRect/>
          </a:stretch>
        </p:blipFill>
        <p:spPr bwMode="auto">
          <a:xfrm>
            <a:off x="4214810" y="1357298"/>
            <a:ext cx="1928794" cy="1507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Дорожные знаки</a:t>
            </a:r>
            <a:endParaRPr lang="ru-RU" dirty="0"/>
          </a:p>
        </p:txBody>
      </p:sp>
      <p:pic>
        <p:nvPicPr>
          <p:cNvPr id="5122" name="Picture 2" descr="E:\ОТЧЕТЫ НА СТИМУЛИРУЮЩИЕ\1кв 2021\проект по пдд с лего\По дороге в детский сад\фото к проекту\20210326_073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2857520" cy="2857520"/>
          </a:xfrm>
          <a:prstGeom prst="rect">
            <a:avLst/>
          </a:prstGeom>
          <a:noFill/>
        </p:spPr>
      </p:pic>
      <p:pic>
        <p:nvPicPr>
          <p:cNvPr id="5123" name="Picture 3" descr="E:\ОТЧЕТЫ НА СТИМУЛИРУЮЩИЕ\1кв 2021\проект по пдд с лего\По дороге в детский сад\фото к проекту\20210326_073932.jpg"/>
          <p:cNvPicPr>
            <a:picLocks noChangeAspect="1" noChangeArrowheads="1"/>
          </p:cNvPicPr>
          <p:nvPr/>
        </p:nvPicPr>
        <p:blipFill>
          <a:blip r:embed="rId4" cstate="print"/>
          <a:srcRect l="16483" t="13568" r="14297" b="13568"/>
          <a:stretch>
            <a:fillRect/>
          </a:stretch>
        </p:blipFill>
        <p:spPr bwMode="auto">
          <a:xfrm>
            <a:off x="6286512" y="1357298"/>
            <a:ext cx="1764496" cy="1857364"/>
          </a:xfrm>
          <a:prstGeom prst="rect">
            <a:avLst/>
          </a:prstGeom>
          <a:noFill/>
        </p:spPr>
      </p:pic>
      <p:pic>
        <p:nvPicPr>
          <p:cNvPr id="5124" name="Picture 4" descr="E:\ОТЧЕТЫ НА СТИМУЛИРУЮЩИЕ\1кв 2021\проект по пдд с лего\По дороге в детский сад\фото к проекту\20210326_075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876"/>
            <a:ext cx="2990768" cy="2990768"/>
          </a:xfrm>
          <a:prstGeom prst="rect">
            <a:avLst/>
          </a:prstGeom>
          <a:noFill/>
        </p:spPr>
      </p:pic>
      <p:pic>
        <p:nvPicPr>
          <p:cNvPr id="5125" name="Picture 5" descr="E:\ОТЧЕТЫ НА СТИМУЛИРУЮЩИЕ\1кв 2021\проект по пдд с лего\По дороге в детский сад\фото к проекту\20210326_075236.jpg"/>
          <p:cNvPicPr>
            <a:picLocks noChangeAspect="1" noChangeArrowheads="1"/>
          </p:cNvPicPr>
          <p:nvPr/>
        </p:nvPicPr>
        <p:blipFill>
          <a:blip r:embed="rId6" cstate="print"/>
          <a:srcRect l="15997" t="7254" r="8954" b="18426"/>
          <a:stretch>
            <a:fillRect/>
          </a:stretch>
        </p:blipFill>
        <p:spPr bwMode="auto">
          <a:xfrm>
            <a:off x="2285984" y="4500570"/>
            <a:ext cx="1928826" cy="191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pic>
        <p:nvPicPr>
          <p:cNvPr id="7171" name="Picture 3" descr="E:\ОТЧЕТЫ НА СТИМУЛИРУЮЩИЕ\1кв 2021\проект по пдд с лего\По дороге в детский сад\фото к проекту\20210202_09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2143140" cy="2143140"/>
          </a:xfrm>
          <a:prstGeom prst="rect">
            <a:avLst/>
          </a:prstGeom>
          <a:noFill/>
        </p:spPr>
      </p:pic>
      <p:pic>
        <p:nvPicPr>
          <p:cNvPr id="7173" name="Picture 5" descr="E:\ОТЧЕТЫ НА СТИМУЛИРУЮЩИЕ\1кв 2021\проект по пдд с лего\По дороге в детский сад\фото к проекту\20210323_075703.jpg"/>
          <p:cNvPicPr>
            <a:picLocks noChangeAspect="1" noChangeArrowheads="1"/>
          </p:cNvPicPr>
          <p:nvPr/>
        </p:nvPicPr>
        <p:blipFill>
          <a:blip r:embed="rId4" cstate="print"/>
          <a:srcRect r="20000"/>
          <a:stretch>
            <a:fillRect/>
          </a:stretch>
        </p:blipFill>
        <p:spPr bwMode="auto">
          <a:xfrm>
            <a:off x="4071934" y="2643181"/>
            <a:ext cx="1928826" cy="2411033"/>
          </a:xfrm>
          <a:prstGeom prst="rect">
            <a:avLst/>
          </a:prstGeom>
          <a:noFill/>
        </p:spPr>
      </p:pic>
      <p:pic>
        <p:nvPicPr>
          <p:cNvPr id="7175" name="Picture 7" descr="E:\ОТЧЕТЫ НА СТИМУЛИРУЮЩИЕ\1кв 2021\проект по пдд с лего\По дороге в детский сад\фото к проекту\20210323_104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00504"/>
            <a:ext cx="2143140" cy="2143140"/>
          </a:xfrm>
          <a:prstGeom prst="rect">
            <a:avLst/>
          </a:prstGeom>
          <a:noFill/>
        </p:spPr>
      </p:pic>
      <p:pic>
        <p:nvPicPr>
          <p:cNvPr id="7176" name="Picture 8" descr="E:\ОТЧЕТЫ НА СТИМУЛИРУЮЩИЕ\1кв 2021\проект по пдд с лего\По дороге в детский сад\фото к проекту\20210323_110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214422"/>
            <a:ext cx="2428892" cy="2428892"/>
          </a:xfrm>
          <a:prstGeom prst="rect">
            <a:avLst/>
          </a:prstGeom>
          <a:noFill/>
        </p:spPr>
      </p:pic>
      <p:pic>
        <p:nvPicPr>
          <p:cNvPr id="7178" name="Picture 10" descr="E:\ОТЧЕТЫ НА СТИМУЛИРУЮЩИЕ\1кв 2021\проект по пдд с лего\По дороге в детский сад\фото к проекту\20210323_1104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036188"/>
            <a:ext cx="2286016" cy="2286016"/>
          </a:xfrm>
          <a:prstGeom prst="rect">
            <a:avLst/>
          </a:prstGeom>
          <a:noFill/>
        </p:spPr>
      </p:pic>
      <p:pic>
        <p:nvPicPr>
          <p:cNvPr id="7179" name="Picture 11" descr="E:\ОТЧЕТЫ НА СТИМУЛИРУЮЩИЕ\1кв 2021\проект по пдд с лего\По дороге в детский сад\фото к проекту\20210323_1113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858212" y="5500702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ОТЧЕТЫ НА СТИМУЛИРУЮЩИЕ\1кв 2021\проект по пдд с лего\По дороге в детский сад\фото к проекту\20190828_112642.jpg"/>
          <p:cNvPicPr>
            <a:picLocks noChangeAspect="1" noChangeArrowheads="1"/>
          </p:cNvPicPr>
          <p:nvPr/>
        </p:nvPicPr>
        <p:blipFill>
          <a:blip r:embed="rId3" cstate="print"/>
          <a:srcRect r="19840"/>
          <a:stretch>
            <a:fillRect/>
          </a:stretch>
        </p:blipFill>
        <p:spPr bwMode="auto">
          <a:xfrm>
            <a:off x="1571604" y="642918"/>
            <a:ext cx="3286149" cy="2305959"/>
          </a:xfrm>
          <a:prstGeom prst="rect">
            <a:avLst/>
          </a:prstGeom>
          <a:noFill/>
        </p:spPr>
      </p:pic>
      <p:pic>
        <p:nvPicPr>
          <p:cNvPr id="4" name="Picture 11" descr="E:\ОТЧЕТЫ НА СТИМУЛИРУЮЩИЕ\1кв 2021\проект по пдд с лего\По дороге в детский сад\фото к проекту\20210323_111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00438"/>
            <a:ext cx="2786082" cy="2786082"/>
          </a:xfrm>
          <a:prstGeom prst="rect">
            <a:avLst/>
          </a:prstGeom>
          <a:noFill/>
        </p:spPr>
      </p:pic>
      <p:pic>
        <p:nvPicPr>
          <p:cNvPr id="8194" name="Picture 2" descr="E:\ОТЧЕТЫ НА СТИМУЛИРУЮЩИЕ\1кв 2021\проект по пдд с лего\По дороге в детский сад\фото к проекту\20190828_112657.jpg"/>
          <p:cNvPicPr>
            <a:picLocks noChangeAspect="1" noChangeArrowheads="1"/>
          </p:cNvPicPr>
          <p:nvPr/>
        </p:nvPicPr>
        <p:blipFill>
          <a:blip r:embed="rId5" cstate="print"/>
          <a:srcRect l="5850" r="24019"/>
          <a:stretch>
            <a:fillRect/>
          </a:stretch>
        </p:blipFill>
        <p:spPr bwMode="auto">
          <a:xfrm>
            <a:off x="1714480" y="3500438"/>
            <a:ext cx="3751844" cy="3009230"/>
          </a:xfrm>
          <a:prstGeom prst="rect">
            <a:avLst/>
          </a:prstGeom>
          <a:noFill/>
        </p:spPr>
      </p:pic>
      <p:pic>
        <p:nvPicPr>
          <p:cNvPr id="8195" name="Picture 3" descr="E:\ОТЧЕТЫ НА СТИМУЛИРУЮЩИЕ\1кв 2021\проект по пдд с лего\По дороге в детский сад\фото к проекту\20200812_090546.jpg"/>
          <p:cNvPicPr>
            <a:picLocks noChangeAspect="1" noChangeArrowheads="1"/>
          </p:cNvPicPr>
          <p:nvPr/>
        </p:nvPicPr>
        <p:blipFill>
          <a:blip r:embed="rId6" cstate="print"/>
          <a:srcRect t="12765"/>
          <a:stretch>
            <a:fillRect/>
          </a:stretch>
        </p:blipFill>
        <p:spPr bwMode="auto">
          <a:xfrm>
            <a:off x="5214942" y="571480"/>
            <a:ext cx="360323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Микрорайон детского сада</a:t>
            </a:r>
            <a:endParaRPr lang="ru-RU" dirty="0"/>
          </a:p>
        </p:txBody>
      </p:sp>
      <p:pic>
        <p:nvPicPr>
          <p:cNvPr id="6146" name="Picture 2" descr="E:\ОТЧЕТЫ НА СТИМУЛИРУЮЩИЕ\1кв 2021\проект по пдд с лего\По дороге в детский сад\фото к проекту\20210324_105834.jpg"/>
          <p:cNvPicPr>
            <a:picLocks noChangeAspect="1" noChangeArrowheads="1"/>
          </p:cNvPicPr>
          <p:nvPr/>
        </p:nvPicPr>
        <p:blipFill>
          <a:blip r:embed="rId3" cstate="print"/>
          <a:srcRect l="16483"/>
          <a:stretch>
            <a:fillRect/>
          </a:stretch>
        </p:blipFill>
        <p:spPr bwMode="auto">
          <a:xfrm>
            <a:off x="1428728" y="1285860"/>
            <a:ext cx="2684832" cy="3214710"/>
          </a:xfrm>
          <a:prstGeom prst="rect">
            <a:avLst/>
          </a:prstGeom>
          <a:noFill/>
        </p:spPr>
      </p:pic>
      <p:pic>
        <p:nvPicPr>
          <p:cNvPr id="6147" name="Picture 3" descr="E:\ОТЧЕТЫ НА СТИМУЛИРУЮЩИЕ\1кв 2021\проект по пдд с лего\По дороге в детский сад\фото к проекту\20210324_110228.jpg"/>
          <p:cNvPicPr>
            <a:picLocks noChangeAspect="1" noChangeArrowheads="1"/>
          </p:cNvPicPr>
          <p:nvPr/>
        </p:nvPicPr>
        <p:blipFill>
          <a:blip r:embed="rId4" cstate="print"/>
          <a:srcRect t="16273" b="36852"/>
          <a:stretch>
            <a:fillRect/>
          </a:stretch>
        </p:blipFill>
        <p:spPr bwMode="auto">
          <a:xfrm>
            <a:off x="3428992" y="4000504"/>
            <a:ext cx="5267427" cy="2469119"/>
          </a:xfrm>
          <a:prstGeom prst="rect">
            <a:avLst/>
          </a:prstGeom>
          <a:noFill/>
        </p:spPr>
      </p:pic>
      <p:pic>
        <p:nvPicPr>
          <p:cNvPr id="5" name="Picture 2" descr="E:\ОТЧЕТЫ НА СТИМУЛИРУЮЩИЕ\1кв 2021\проект по пдд с лего\По дороге в детский сад\фото к проекту\20210324_103825.jpg"/>
          <p:cNvPicPr>
            <a:picLocks noChangeAspect="1" noChangeArrowheads="1"/>
          </p:cNvPicPr>
          <p:nvPr/>
        </p:nvPicPr>
        <p:blipFill>
          <a:blip r:embed="rId5" cstate="print"/>
          <a:srcRect b="14286"/>
          <a:stretch>
            <a:fillRect/>
          </a:stretch>
        </p:blipFill>
        <p:spPr bwMode="auto">
          <a:xfrm>
            <a:off x="5072066" y="1347094"/>
            <a:ext cx="2643206" cy="226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«По дороге в детский сад»</vt:lpstr>
      <vt:lpstr>Конструктивная деятельность</vt:lpstr>
      <vt:lpstr>Деревья </vt:lpstr>
      <vt:lpstr>Портрет полицейского</vt:lpstr>
      <vt:lpstr>Светофоры</vt:lpstr>
      <vt:lpstr>Дорожные знаки</vt:lpstr>
      <vt:lpstr>Транспорт</vt:lpstr>
      <vt:lpstr>Слайд 8</vt:lpstr>
      <vt:lpstr>Микрорайон детского сада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дороге в детский сад»</dc:title>
  <dc:creator>ПК</dc:creator>
  <cp:lastModifiedBy>ПК</cp:lastModifiedBy>
  <cp:revision>10</cp:revision>
  <dcterms:created xsi:type="dcterms:W3CDTF">2021-04-05T12:03:29Z</dcterms:created>
  <dcterms:modified xsi:type="dcterms:W3CDTF">2021-04-06T07:13:35Z</dcterms:modified>
</cp:coreProperties>
</file>